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66" r:id="rId4"/>
    <p:sldId id="257" r:id="rId5"/>
    <p:sldId id="262" r:id="rId6"/>
    <p:sldId id="258" r:id="rId7"/>
    <p:sldId id="263" r:id="rId8"/>
    <p:sldId id="259" r:id="rId9"/>
    <p:sldId id="264" r:id="rId10"/>
    <p:sldId id="260" r:id="rId11"/>
    <p:sldId id="26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7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A6F29AF-CE90-4FAF-9DA9-4ED0F2DF66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AF2B82-4CC0-4038-B5CA-F7410A1555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DA94-B389-406D-BAAD-7CA489ADC6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81674B-EA87-47D4-9E5E-8391B2D120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944FF-A4EE-46B2-A461-69F96988EC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8B644-7DA9-4591-B003-CED2CD4ED1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E3A13-7715-49CD-B8B4-A5ACD5B746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584484-83C5-4E9E-B926-7EA4D05D5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73DBD9-B993-4AE1-9671-6441FD7FA9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3C82AA-A6DA-4ACB-B32D-747EDE7C98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2E008-6ADB-4070-B479-5C1C366F37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blinds dir="vert"/>
    <p:sndAc>
      <p:stSnd>
        <p:snd r:embed="rId1" name="breez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/>
              <a:ahLst/>
              <a:cxnLst>
                <a:cxn ang="0">
                  <a:pos x="580" y="1043"/>
                </a:cxn>
                <a:cxn ang="0">
                  <a:pos x="544" y="683"/>
                </a:cxn>
                <a:cxn ang="0">
                  <a:pos x="670" y="395"/>
                </a:cxn>
                <a:cxn ang="0">
                  <a:pos x="927" y="587"/>
                </a:cxn>
                <a:cxn ang="0">
                  <a:pos x="1214" y="869"/>
                </a:cxn>
                <a:cxn ang="0">
                  <a:pos x="1483" y="1109"/>
                </a:cxn>
                <a:cxn ang="0">
                  <a:pos x="1800" y="1360"/>
                </a:cxn>
                <a:cxn ang="0">
                  <a:pos x="1883" y="1414"/>
                </a:cxn>
                <a:cxn ang="0">
                  <a:pos x="1836" y="1354"/>
                </a:cxn>
                <a:cxn ang="0">
                  <a:pos x="1411" y="1001"/>
                </a:cxn>
                <a:cxn ang="0">
                  <a:pos x="1088" y="683"/>
                </a:cxn>
                <a:cxn ang="0">
                  <a:pos x="723" y="329"/>
                </a:cxn>
                <a:cxn ang="0">
                  <a:pos x="999" y="311"/>
                </a:cxn>
                <a:cxn ang="0">
                  <a:pos x="1286" y="317"/>
                </a:cxn>
                <a:cxn ang="0">
                  <a:pos x="1614" y="269"/>
                </a:cxn>
                <a:cxn ang="0">
                  <a:pos x="2123" y="197"/>
                </a:cxn>
                <a:cxn ang="0">
                  <a:pos x="2075" y="173"/>
                </a:cxn>
                <a:cxn ang="0">
                  <a:pos x="1543" y="257"/>
                </a:cxn>
                <a:cxn ang="0">
                  <a:pos x="1208" y="275"/>
                </a:cxn>
                <a:cxn ang="0">
                  <a:pos x="759" y="257"/>
                </a:cxn>
                <a:cxn ang="0">
                  <a:pos x="819" y="227"/>
                </a:cxn>
                <a:cxn ang="0">
                  <a:pos x="1142" y="0"/>
                </a:cxn>
                <a:cxn ang="0">
                  <a:pos x="1088" y="30"/>
                </a:cxn>
                <a:cxn ang="0">
                  <a:pos x="1010" y="84"/>
                </a:cxn>
                <a:cxn ang="0">
                  <a:pos x="855" y="191"/>
                </a:cxn>
                <a:cxn ang="0">
                  <a:pos x="670" y="281"/>
                </a:cxn>
                <a:cxn ang="0">
                  <a:pos x="634" y="359"/>
                </a:cxn>
                <a:cxn ang="0">
                  <a:pos x="305" y="587"/>
                </a:cxn>
                <a:cxn ang="0">
                  <a:pos x="0" y="725"/>
                </a:cxn>
                <a:cxn ang="0">
                  <a:pos x="0" y="731"/>
                </a:cxn>
                <a:cxn ang="0">
                  <a:pos x="0" y="767"/>
                </a:cxn>
                <a:cxn ang="0">
                  <a:pos x="299" y="635"/>
                </a:cxn>
                <a:cxn ang="0">
                  <a:pos x="592" y="431"/>
                </a:cxn>
                <a:cxn ang="0">
                  <a:pos x="508" y="671"/>
                </a:cxn>
                <a:cxn ang="0">
                  <a:pos x="526" y="995"/>
                </a:cxn>
                <a:cxn ang="0">
                  <a:pos x="460" y="1168"/>
                </a:cxn>
                <a:cxn ang="0">
                  <a:pos x="329" y="1480"/>
                </a:cxn>
                <a:cxn ang="0">
                  <a:pos x="323" y="1696"/>
                </a:cxn>
                <a:cxn ang="0">
                  <a:pos x="329" y="1696"/>
                </a:cxn>
                <a:cxn ang="0">
                  <a:pos x="347" y="1552"/>
                </a:cxn>
                <a:cxn ang="0">
                  <a:pos x="580" y="1043"/>
                </a:cxn>
                <a:cxn ang="0">
                  <a:pos x="580" y="104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/>
              <a:ahLst/>
              <a:cxnLst>
                <a:cxn ang="0">
                  <a:pos x="3338" y="288"/>
                </a:cxn>
                <a:cxn ang="0">
                  <a:pos x="3194" y="258"/>
                </a:cxn>
                <a:cxn ang="0">
                  <a:pos x="2816" y="234"/>
                </a:cxn>
                <a:cxn ang="0">
                  <a:pos x="2330" y="306"/>
                </a:cxn>
                <a:cxn ang="0">
                  <a:pos x="2372" y="258"/>
                </a:cxn>
                <a:cxn ang="0">
                  <a:pos x="2624" y="132"/>
                </a:cxn>
                <a:cxn ang="0">
                  <a:pos x="2707" y="24"/>
                </a:cxn>
                <a:cxn ang="0">
                  <a:pos x="2642" y="12"/>
                </a:cxn>
                <a:cxn ang="0">
                  <a:pos x="2515" y="54"/>
                </a:cxn>
                <a:cxn ang="0">
                  <a:pos x="2324" y="66"/>
                </a:cxn>
                <a:cxn ang="0">
                  <a:pos x="2101" y="90"/>
                </a:cxn>
                <a:cxn ang="0">
                  <a:pos x="1855" y="228"/>
                </a:cxn>
                <a:cxn ang="0">
                  <a:pos x="1591" y="337"/>
                </a:cxn>
                <a:cxn ang="0">
                  <a:pos x="1459" y="379"/>
                </a:cxn>
                <a:cxn ang="0">
                  <a:pos x="1417" y="361"/>
                </a:cxn>
                <a:cxn ang="0">
                  <a:pos x="1363" y="331"/>
                </a:cxn>
                <a:cxn ang="0">
                  <a:pos x="1344" y="312"/>
                </a:cxn>
                <a:cxn ang="0">
                  <a:pos x="1290" y="288"/>
                </a:cxn>
                <a:cxn ang="0">
                  <a:pos x="1230" y="252"/>
                </a:cxn>
                <a:cxn ang="0">
                  <a:pos x="1119" y="227"/>
                </a:cxn>
                <a:cxn ang="0">
                  <a:pos x="1320" y="438"/>
                </a:cxn>
                <a:cxn ang="0">
                  <a:pos x="960" y="558"/>
                </a:cxn>
                <a:cxn ang="0">
                  <a:pos x="474" y="630"/>
                </a:cxn>
                <a:cxn ang="0">
                  <a:pos x="132" y="781"/>
                </a:cxn>
                <a:cxn ang="0">
                  <a:pos x="234" y="847"/>
                </a:cxn>
                <a:cxn ang="0">
                  <a:pos x="925" y="739"/>
                </a:cxn>
                <a:cxn ang="0">
                  <a:pos x="637" y="925"/>
                </a:cxn>
                <a:cxn ang="0">
                  <a:pos x="1405" y="943"/>
                </a:cxn>
                <a:cxn ang="0">
                  <a:pos x="1447" y="943"/>
                </a:cxn>
                <a:cxn ang="0">
                  <a:pos x="2888" y="859"/>
                </a:cxn>
                <a:cxn ang="0">
                  <a:pos x="2582" y="708"/>
                </a:cxn>
                <a:cxn ang="0">
                  <a:pos x="2299" y="606"/>
                </a:cxn>
                <a:cxn ang="0">
                  <a:pos x="2606" y="588"/>
                </a:cxn>
                <a:cxn ang="0">
                  <a:pos x="3001" y="582"/>
                </a:cxn>
                <a:cxn ang="0">
                  <a:pos x="3452" y="438"/>
                </a:cxn>
                <a:cxn ang="0">
                  <a:pos x="3668" y="312"/>
                </a:cxn>
                <a:cxn ang="0">
                  <a:pos x="3482" y="300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/>
              <a:ahLst/>
              <a:cxnLst>
                <a:cxn ang="0">
                  <a:pos x="323" y="1186"/>
                </a:cxn>
                <a:cxn ang="0">
                  <a:pos x="490" y="1192"/>
                </a:cxn>
                <a:cxn ang="0">
                  <a:pos x="580" y="1150"/>
                </a:cxn>
                <a:cxn ang="0">
                  <a:pos x="813" y="1085"/>
                </a:cxn>
                <a:cxn ang="0">
                  <a:pos x="933" y="1055"/>
                </a:cxn>
                <a:cxn ang="0">
                  <a:pos x="759" y="989"/>
                </a:cxn>
                <a:cxn ang="0">
                  <a:pos x="556" y="953"/>
                </a:cxn>
                <a:cxn ang="0">
                  <a:pos x="197" y="971"/>
                </a:cxn>
                <a:cxn ang="0">
                  <a:pos x="299" y="893"/>
                </a:cxn>
                <a:cxn ang="0">
                  <a:pos x="496" y="803"/>
                </a:cxn>
                <a:cxn ang="0">
                  <a:pos x="694" y="671"/>
                </a:cxn>
                <a:cxn ang="0">
                  <a:pos x="700" y="671"/>
                </a:cxn>
                <a:cxn ang="0">
                  <a:pos x="712" y="665"/>
                </a:cxn>
                <a:cxn ang="0">
                  <a:pos x="753" y="647"/>
                </a:cxn>
                <a:cxn ang="0">
                  <a:pos x="777" y="641"/>
                </a:cxn>
                <a:cxn ang="0">
                  <a:pos x="789" y="629"/>
                </a:cxn>
                <a:cxn ang="0">
                  <a:pos x="795" y="617"/>
                </a:cxn>
                <a:cxn ang="0">
                  <a:pos x="789" y="611"/>
                </a:cxn>
                <a:cxn ang="0">
                  <a:pos x="783" y="599"/>
                </a:cxn>
                <a:cxn ang="0">
                  <a:pos x="783" y="575"/>
                </a:cxn>
                <a:cxn ang="0">
                  <a:pos x="795" y="545"/>
                </a:cxn>
                <a:cxn ang="0">
                  <a:pos x="807" y="515"/>
                </a:cxn>
                <a:cxn ang="0">
                  <a:pos x="825" y="485"/>
                </a:cxn>
                <a:cxn ang="0">
                  <a:pos x="837" y="455"/>
                </a:cxn>
                <a:cxn ang="0">
                  <a:pos x="843" y="437"/>
                </a:cxn>
                <a:cxn ang="0">
                  <a:pos x="849" y="431"/>
                </a:cxn>
                <a:cxn ang="0">
                  <a:pos x="849" y="347"/>
                </a:cxn>
                <a:cxn ang="0">
                  <a:pos x="849" y="341"/>
                </a:cxn>
                <a:cxn ang="0">
                  <a:pos x="855" y="335"/>
                </a:cxn>
                <a:cxn ang="0">
                  <a:pos x="873" y="305"/>
                </a:cxn>
                <a:cxn ang="0">
                  <a:pos x="885" y="269"/>
                </a:cxn>
                <a:cxn ang="0">
                  <a:pos x="897" y="239"/>
                </a:cxn>
                <a:cxn ang="0">
                  <a:pos x="903" y="227"/>
                </a:cxn>
                <a:cxn ang="0">
                  <a:pos x="909" y="215"/>
                </a:cxn>
                <a:cxn ang="0">
                  <a:pos x="927" y="173"/>
                </a:cxn>
                <a:cxn ang="0">
                  <a:pos x="945" y="137"/>
                </a:cxn>
                <a:cxn ang="0">
                  <a:pos x="951" y="125"/>
                </a:cxn>
                <a:cxn ang="0">
                  <a:pos x="951" y="119"/>
                </a:cxn>
                <a:cxn ang="0">
                  <a:pos x="969" y="0"/>
                </a:cxn>
                <a:cxn ang="0">
                  <a:pos x="945" y="47"/>
                </a:cxn>
                <a:cxn ang="0">
                  <a:pos x="783" y="113"/>
                </a:cxn>
                <a:cxn ang="0">
                  <a:pos x="706" y="161"/>
                </a:cxn>
                <a:cxn ang="0">
                  <a:pos x="460" y="233"/>
                </a:cxn>
                <a:cxn ang="0">
                  <a:pos x="281" y="287"/>
                </a:cxn>
                <a:cxn ang="0">
                  <a:pos x="173" y="293"/>
                </a:cxn>
                <a:cxn ang="0">
                  <a:pos x="12" y="485"/>
                </a:cxn>
                <a:cxn ang="0">
                  <a:pos x="0" y="509"/>
                </a:cxn>
                <a:cxn ang="0">
                  <a:pos x="0" y="1186"/>
                </a:cxn>
                <a:cxn ang="0">
                  <a:pos x="96" y="1180"/>
                </a:cxn>
                <a:cxn ang="0">
                  <a:pos x="323" y="1186"/>
                </a:cxn>
                <a:cxn ang="0">
                  <a:pos x="323" y="1186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/>
              <a:ahLst/>
              <a:cxnLst>
                <a:cxn ang="0">
                  <a:pos x="859" y="612"/>
                </a:cxn>
                <a:cxn ang="0">
                  <a:pos x="1087" y="853"/>
                </a:cxn>
                <a:cxn ang="0">
                  <a:pos x="961" y="913"/>
                </a:cxn>
                <a:cxn ang="0">
                  <a:pos x="786" y="883"/>
                </a:cxn>
                <a:cxn ang="0">
                  <a:pos x="450" y="931"/>
                </a:cxn>
                <a:cxn ang="0">
                  <a:pos x="150" y="1075"/>
                </a:cxn>
                <a:cxn ang="0">
                  <a:pos x="78" y="1165"/>
                </a:cxn>
                <a:cxn ang="0">
                  <a:pos x="361" y="1256"/>
                </a:cxn>
                <a:cxn ang="0">
                  <a:pos x="444" y="1316"/>
                </a:cxn>
                <a:cxn ang="0">
                  <a:pos x="697" y="1400"/>
                </a:cxn>
                <a:cxn ang="0">
                  <a:pos x="1026" y="1346"/>
                </a:cxn>
                <a:cxn ang="0">
                  <a:pos x="991" y="1412"/>
                </a:cxn>
                <a:cxn ang="0">
                  <a:pos x="804" y="1574"/>
                </a:cxn>
                <a:cxn ang="0">
                  <a:pos x="726" y="1718"/>
                </a:cxn>
                <a:cxn ang="0">
                  <a:pos x="768" y="1742"/>
                </a:cxn>
                <a:cxn ang="0">
                  <a:pos x="865" y="1693"/>
                </a:cxn>
                <a:cxn ang="0">
                  <a:pos x="991" y="1699"/>
                </a:cxn>
                <a:cxn ang="0">
                  <a:pos x="1135" y="1627"/>
                </a:cxn>
                <a:cxn ang="0">
                  <a:pos x="1183" y="1669"/>
                </a:cxn>
                <a:cxn ang="0">
                  <a:pos x="1399" y="1436"/>
                </a:cxn>
                <a:cxn ang="0">
                  <a:pos x="1615" y="1334"/>
                </a:cxn>
                <a:cxn ang="0">
                  <a:pos x="1645" y="1370"/>
                </a:cxn>
                <a:cxn ang="0">
                  <a:pos x="1681" y="1430"/>
                </a:cxn>
                <a:cxn ang="0">
                  <a:pos x="1699" y="1466"/>
                </a:cxn>
                <a:cxn ang="0">
                  <a:pos x="1747" y="1550"/>
                </a:cxn>
                <a:cxn ang="0">
                  <a:pos x="1772" y="1586"/>
                </a:cxn>
                <a:cxn ang="0">
                  <a:pos x="2124" y="2248"/>
                </a:cxn>
                <a:cxn ang="0">
                  <a:pos x="1693" y="1322"/>
                </a:cxn>
                <a:cxn ang="0">
                  <a:pos x="1861" y="1165"/>
                </a:cxn>
                <a:cxn ang="0">
                  <a:pos x="2173" y="1099"/>
                </a:cxn>
                <a:cxn ang="0">
                  <a:pos x="2390" y="1009"/>
                </a:cxn>
                <a:cxn ang="0">
                  <a:pos x="2570" y="805"/>
                </a:cxn>
                <a:cxn ang="0">
                  <a:pos x="2342" y="781"/>
                </a:cxn>
                <a:cxn ang="0">
                  <a:pos x="2114" y="763"/>
                </a:cxn>
                <a:cxn ang="0">
                  <a:pos x="2408" y="433"/>
                </a:cxn>
                <a:cxn ang="0">
                  <a:pos x="2426" y="421"/>
                </a:cxn>
                <a:cxn ang="0">
                  <a:pos x="2474" y="379"/>
                </a:cxn>
                <a:cxn ang="0">
                  <a:pos x="2492" y="355"/>
                </a:cxn>
                <a:cxn ang="0">
                  <a:pos x="2474" y="337"/>
                </a:cxn>
                <a:cxn ang="0">
                  <a:pos x="2474" y="271"/>
                </a:cxn>
                <a:cxn ang="0">
                  <a:pos x="2492" y="192"/>
                </a:cxn>
                <a:cxn ang="0">
                  <a:pos x="2504" y="132"/>
                </a:cxn>
                <a:cxn ang="0">
                  <a:pos x="2492" y="36"/>
                </a:cxn>
                <a:cxn ang="0">
                  <a:pos x="2492" y="24"/>
                </a:cxn>
                <a:cxn ang="0">
                  <a:pos x="2102" y="0"/>
                </a:cxn>
                <a:cxn ang="0">
                  <a:pos x="1909" y="90"/>
                </a:cxn>
                <a:cxn ang="0">
                  <a:pos x="1747" y="535"/>
                </a:cxn>
                <a:cxn ang="0">
                  <a:pos x="1711" y="469"/>
                </a:cxn>
                <a:cxn ang="0">
                  <a:pos x="1633" y="144"/>
                </a:cxn>
                <a:cxn ang="0">
                  <a:pos x="1579" y="0"/>
                </a:cxn>
                <a:cxn ang="0">
                  <a:pos x="738" y="186"/>
                </a:cxn>
                <a:cxn ang="0">
                  <a:pos x="756" y="46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/>
              <a:ahLst/>
              <a:cxnLst>
                <a:cxn ang="0">
                  <a:pos x="1034" y="767"/>
                </a:cxn>
                <a:cxn ang="0">
                  <a:pos x="1190" y="1235"/>
                </a:cxn>
                <a:cxn ang="0">
                  <a:pos x="956" y="1193"/>
                </a:cxn>
                <a:cxn ang="0">
                  <a:pos x="723" y="1127"/>
                </a:cxn>
                <a:cxn ang="0">
                  <a:pos x="442" y="1109"/>
                </a:cxn>
                <a:cxn ang="0">
                  <a:pos x="0" y="1079"/>
                </a:cxn>
                <a:cxn ang="0">
                  <a:pos x="30" y="1115"/>
                </a:cxn>
                <a:cxn ang="0">
                  <a:pos x="496" y="1133"/>
                </a:cxn>
                <a:cxn ang="0">
                  <a:pos x="777" y="1187"/>
                </a:cxn>
                <a:cxn ang="0">
                  <a:pos x="1130" y="1301"/>
                </a:cxn>
                <a:cxn ang="0">
                  <a:pos x="1070" y="1319"/>
                </a:cxn>
                <a:cxn ang="0">
                  <a:pos x="711" y="1505"/>
                </a:cxn>
                <a:cxn ang="0">
                  <a:pos x="765" y="1481"/>
                </a:cxn>
                <a:cxn ang="0">
                  <a:pos x="861" y="1439"/>
                </a:cxn>
                <a:cxn ang="0">
                  <a:pos x="1022" y="1355"/>
                </a:cxn>
                <a:cxn ang="0">
                  <a:pos x="1214" y="1295"/>
                </a:cxn>
                <a:cxn ang="0">
                  <a:pos x="1267" y="1223"/>
                </a:cxn>
                <a:cxn ang="0">
                  <a:pos x="1632" y="1043"/>
                </a:cxn>
                <a:cxn ang="0">
                  <a:pos x="1931" y="953"/>
                </a:cxn>
                <a:cxn ang="0">
                  <a:pos x="2176" y="821"/>
                </a:cxn>
                <a:cxn ang="0">
                  <a:pos x="1961" y="911"/>
                </a:cxn>
                <a:cxn ang="0">
                  <a:pos x="1656" y="989"/>
                </a:cxn>
                <a:cxn ang="0">
                  <a:pos x="1339" y="1151"/>
                </a:cxn>
                <a:cxn ang="0">
                  <a:pos x="1501" y="905"/>
                </a:cxn>
                <a:cxn ang="0">
                  <a:pos x="1620" y="545"/>
                </a:cxn>
                <a:cxn ang="0">
                  <a:pos x="1740" y="372"/>
                </a:cxn>
                <a:cxn ang="0">
                  <a:pos x="1979" y="60"/>
                </a:cxn>
                <a:cxn ang="0">
                  <a:pos x="2003" y="0"/>
                </a:cxn>
                <a:cxn ang="0">
                  <a:pos x="1973" y="0"/>
                </a:cxn>
                <a:cxn ang="0">
                  <a:pos x="1596" y="480"/>
                </a:cxn>
                <a:cxn ang="0">
                  <a:pos x="1477" y="887"/>
                </a:cxn>
                <a:cxn ang="0">
                  <a:pos x="1255" y="1175"/>
                </a:cxn>
                <a:cxn ang="0">
                  <a:pos x="1130" y="905"/>
                </a:cxn>
                <a:cxn ang="0">
                  <a:pos x="1010" y="540"/>
                </a:cxn>
                <a:cxn ang="0">
                  <a:pos x="885" y="222"/>
                </a:cxn>
                <a:cxn ang="0">
                  <a:pos x="789" y="0"/>
                </a:cxn>
                <a:cxn ang="0">
                  <a:pos x="753" y="0"/>
                </a:cxn>
                <a:cxn ang="0">
                  <a:pos x="903" y="354"/>
                </a:cxn>
                <a:cxn ang="0">
                  <a:pos x="1034" y="767"/>
                </a:cxn>
                <a:cxn ang="0">
                  <a:pos x="1034" y="767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/>
              <a:ahLst/>
              <a:cxnLst>
                <a:cxn ang="0">
                  <a:pos x="161" y="564"/>
                </a:cxn>
                <a:cxn ang="0">
                  <a:pos x="329" y="438"/>
                </a:cxn>
                <a:cxn ang="0">
                  <a:pos x="646" y="216"/>
                </a:cxn>
                <a:cxn ang="0">
                  <a:pos x="813" y="0"/>
                </a:cxn>
                <a:cxn ang="0">
                  <a:pos x="676" y="150"/>
                </a:cxn>
                <a:cxn ang="0">
                  <a:pos x="144" y="504"/>
                </a:cxn>
                <a:cxn ang="0">
                  <a:pos x="0" y="732"/>
                </a:cxn>
                <a:cxn ang="0">
                  <a:pos x="0" y="804"/>
                </a:cxn>
                <a:cxn ang="0">
                  <a:pos x="161" y="564"/>
                </a:cxn>
                <a:cxn ang="0">
                  <a:pos x="161" y="564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/>
              <a:ahLst/>
              <a:cxnLst>
                <a:cxn ang="0">
                  <a:pos x="460" y="66"/>
                </a:cxn>
                <a:cxn ang="0">
                  <a:pos x="759" y="0"/>
                </a:cxn>
                <a:cxn ang="0">
                  <a:pos x="496" y="36"/>
                </a:cxn>
                <a:cxn ang="0">
                  <a:pos x="138" y="48"/>
                </a:cxn>
                <a:cxn ang="0">
                  <a:pos x="0" y="78"/>
                </a:cxn>
                <a:cxn ang="0">
                  <a:pos x="0" y="107"/>
                </a:cxn>
                <a:cxn ang="0">
                  <a:pos x="96" y="89"/>
                </a:cxn>
                <a:cxn ang="0">
                  <a:pos x="460" y="66"/>
                </a:cxn>
                <a:cxn ang="0">
                  <a:pos x="460" y="66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/>
              <a:ahLst/>
              <a:cxnLst>
                <a:cxn ang="0">
                  <a:pos x="1387" y="239"/>
                </a:cxn>
                <a:cxn ang="0">
                  <a:pos x="1734" y="233"/>
                </a:cxn>
                <a:cxn ang="0">
                  <a:pos x="2087" y="251"/>
                </a:cxn>
                <a:cxn ang="0">
                  <a:pos x="2505" y="233"/>
                </a:cxn>
                <a:cxn ang="0">
                  <a:pos x="3169" y="204"/>
                </a:cxn>
                <a:cxn ang="0">
                  <a:pos x="3115" y="186"/>
                </a:cxn>
                <a:cxn ang="0">
                  <a:pos x="2422" y="221"/>
                </a:cxn>
                <a:cxn ang="0">
                  <a:pos x="2003" y="221"/>
                </a:cxn>
                <a:cxn ang="0">
                  <a:pos x="1459" y="186"/>
                </a:cxn>
                <a:cxn ang="0">
                  <a:pos x="1543" y="168"/>
                </a:cxn>
                <a:cxn ang="0">
                  <a:pos x="2039" y="0"/>
                </a:cxn>
                <a:cxn ang="0">
                  <a:pos x="1961" y="24"/>
                </a:cxn>
                <a:cxn ang="0">
                  <a:pos x="1836" y="66"/>
                </a:cxn>
                <a:cxn ang="0">
                  <a:pos x="1602" y="138"/>
                </a:cxn>
                <a:cxn ang="0">
                  <a:pos x="1339" y="198"/>
                </a:cxn>
                <a:cxn ang="0">
                  <a:pos x="1268" y="251"/>
                </a:cxn>
                <a:cxn ang="0">
                  <a:pos x="765" y="413"/>
                </a:cxn>
                <a:cxn ang="0">
                  <a:pos x="335" y="503"/>
                </a:cxn>
                <a:cxn ang="0">
                  <a:pos x="0" y="617"/>
                </a:cxn>
                <a:cxn ang="0">
                  <a:pos x="299" y="539"/>
                </a:cxn>
                <a:cxn ang="0">
                  <a:pos x="735" y="449"/>
                </a:cxn>
                <a:cxn ang="0">
                  <a:pos x="1178" y="311"/>
                </a:cxn>
                <a:cxn ang="0">
                  <a:pos x="981" y="491"/>
                </a:cxn>
                <a:cxn ang="0">
                  <a:pos x="867" y="743"/>
                </a:cxn>
                <a:cxn ang="0">
                  <a:pos x="861" y="743"/>
                </a:cxn>
                <a:cxn ang="0">
                  <a:pos x="933" y="743"/>
                </a:cxn>
                <a:cxn ang="0">
                  <a:pos x="1022" y="497"/>
                </a:cxn>
                <a:cxn ang="0">
                  <a:pos x="1297" y="281"/>
                </a:cxn>
                <a:cxn ang="0">
                  <a:pos x="1531" y="449"/>
                </a:cxn>
                <a:cxn ang="0">
                  <a:pos x="1770" y="677"/>
                </a:cxn>
                <a:cxn ang="0">
                  <a:pos x="1854" y="743"/>
                </a:cxn>
                <a:cxn ang="0">
                  <a:pos x="1919" y="743"/>
                </a:cxn>
                <a:cxn ang="0">
                  <a:pos x="1692" y="527"/>
                </a:cxn>
                <a:cxn ang="0">
                  <a:pos x="1387" y="239"/>
                </a:cxn>
                <a:cxn ang="0">
                  <a:pos x="1387" y="23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/>
              <a:ahLst/>
              <a:cxnLst>
                <a:cxn ang="0">
                  <a:pos x="871" y="1423"/>
                </a:cxn>
                <a:cxn ang="0">
                  <a:pos x="907" y="1393"/>
                </a:cxn>
                <a:cxn ang="0">
                  <a:pos x="991" y="1320"/>
                </a:cxn>
                <a:cxn ang="0">
                  <a:pos x="1033" y="1297"/>
                </a:cxn>
                <a:cxn ang="0">
                  <a:pos x="1086" y="1249"/>
                </a:cxn>
                <a:cxn ang="0">
                  <a:pos x="1123" y="1219"/>
                </a:cxn>
                <a:cxn ang="0">
                  <a:pos x="1057" y="1153"/>
                </a:cxn>
                <a:cxn ang="0">
                  <a:pos x="877" y="1021"/>
                </a:cxn>
                <a:cxn ang="0">
                  <a:pos x="655" y="907"/>
                </a:cxn>
                <a:cxn ang="0">
                  <a:pos x="655" y="846"/>
                </a:cxn>
                <a:cxn ang="0">
                  <a:pos x="643" y="708"/>
                </a:cxn>
                <a:cxn ang="0">
                  <a:pos x="552" y="642"/>
                </a:cxn>
                <a:cxn ang="0">
                  <a:pos x="510" y="570"/>
                </a:cxn>
                <a:cxn ang="0">
                  <a:pos x="637" y="564"/>
                </a:cxn>
                <a:cxn ang="0">
                  <a:pos x="763" y="570"/>
                </a:cxn>
                <a:cxn ang="0">
                  <a:pos x="1091" y="850"/>
                </a:cxn>
                <a:cxn ang="0">
                  <a:pos x="1009" y="566"/>
                </a:cxn>
                <a:cxn ang="0">
                  <a:pos x="1054" y="265"/>
                </a:cxn>
                <a:cxn ang="0">
                  <a:pos x="1249" y="0"/>
                </a:cxn>
                <a:cxn ang="0">
                  <a:pos x="1466" y="292"/>
                </a:cxn>
                <a:cxn ang="0">
                  <a:pos x="1475" y="548"/>
                </a:cxn>
                <a:cxn ang="0">
                  <a:pos x="1567" y="630"/>
                </a:cxn>
                <a:cxn ang="0">
                  <a:pos x="1795" y="365"/>
                </a:cxn>
                <a:cxn ang="0">
                  <a:pos x="2245" y="150"/>
                </a:cxn>
                <a:cxn ang="0">
                  <a:pos x="2618" y="180"/>
                </a:cxn>
                <a:cxn ang="0">
                  <a:pos x="3050" y="150"/>
                </a:cxn>
                <a:cxn ang="0">
                  <a:pos x="3140" y="210"/>
                </a:cxn>
                <a:cxn ang="0">
                  <a:pos x="2990" y="210"/>
                </a:cxn>
                <a:cxn ang="0">
                  <a:pos x="2834" y="377"/>
                </a:cxn>
                <a:cxn ang="0">
                  <a:pos x="2702" y="648"/>
                </a:cxn>
                <a:cxn ang="0">
                  <a:pos x="2582" y="828"/>
                </a:cxn>
                <a:cxn ang="0">
                  <a:pos x="2234" y="1009"/>
                </a:cxn>
                <a:cxn ang="0">
                  <a:pos x="1963" y="1075"/>
                </a:cxn>
                <a:cxn ang="0">
                  <a:pos x="2257" y="1111"/>
                </a:cxn>
                <a:cxn ang="0">
                  <a:pos x="2600" y="1207"/>
                </a:cxn>
                <a:cxn ang="0">
                  <a:pos x="2894" y="1441"/>
                </a:cxn>
                <a:cxn ang="0">
                  <a:pos x="3122" y="1555"/>
                </a:cxn>
                <a:cxn ang="0">
                  <a:pos x="3032" y="1585"/>
                </a:cxn>
                <a:cxn ang="0">
                  <a:pos x="3008" y="1591"/>
                </a:cxn>
                <a:cxn ang="0">
                  <a:pos x="2960" y="1597"/>
                </a:cxn>
                <a:cxn ang="0">
                  <a:pos x="2882" y="1609"/>
                </a:cxn>
                <a:cxn ang="0">
                  <a:pos x="2846" y="1609"/>
                </a:cxn>
                <a:cxn ang="0">
                  <a:pos x="2774" y="1615"/>
                </a:cxn>
                <a:cxn ang="0">
                  <a:pos x="2726" y="1621"/>
                </a:cxn>
                <a:cxn ang="0">
                  <a:pos x="2708" y="1621"/>
                </a:cxn>
                <a:cxn ang="0">
                  <a:pos x="2594" y="1657"/>
                </a:cxn>
                <a:cxn ang="0">
                  <a:pos x="2533" y="1663"/>
                </a:cxn>
                <a:cxn ang="0">
                  <a:pos x="2444" y="1675"/>
                </a:cxn>
                <a:cxn ang="0">
                  <a:pos x="2378" y="1687"/>
                </a:cxn>
                <a:cxn ang="0">
                  <a:pos x="2360" y="1705"/>
                </a:cxn>
                <a:cxn ang="0">
                  <a:pos x="2305" y="1687"/>
                </a:cxn>
                <a:cxn ang="0">
                  <a:pos x="2263" y="1663"/>
                </a:cxn>
                <a:cxn ang="0">
                  <a:pos x="2017" y="1585"/>
                </a:cxn>
                <a:cxn ang="0">
                  <a:pos x="1711" y="1453"/>
                </a:cxn>
                <a:cxn ang="0">
                  <a:pos x="1880" y="1844"/>
                </a:cxn>
                <a:cxn ang="0">
                  <a:pos x="1771" y="1922"/>
                </a:cxn>
                <a:cxn ang="0">
                  <a:pos x="1531" y="1753"/>
                </a:cxn>
                <a:cxn ang="0">
                  <a:pos x="1411" y="1477"/>
                </a:cxn>
                <a:cxn ang="0">
                  <a:pos x="1219" y="1291"/>
                </a:cxn>
                <a:cxn ang="0">
                  <a:pos x="127" y="2006"/>
                </a:cxn>
                <a:cxn ang="0">
                  <a:pos x="865" y="1429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/>
              <a:ahLst/>
              <a:cxnLst>
                <a:cxn ang="0">
                  <a:pos x="318" y="1078"/>
                </a:cxn>
                <a:cxn ang="0">
                  <a:pos x="217" y="928"/>
                </a:cxn>
                <a:cxn ang="0">
                  <a:pos x="102" y="808"/>
                </a:cxn>
                <a:cxn ang="0">
                  <a:pos x="36" y="742"/>
                </a:cxn>
                <a:cxn ang="0">
                  <a:pos x="0" y="700"/>
                </a:cxn>
                <a:cxn ang="0">
                  <a:pos x="270" y="958"/>
                </a:cxn>
                <a:cxn ang="0">
                  <a:pos x="294" y="1006"/>
                </a:cxn>
                <a:cxn ang="0">
                  <a:pos x="367" y="670"/>
                </a:cxn>
                <a:cxn ang="0">
                  <a:pos x="379" y="411"/>
                </a:cxn>
                <a:cxn ang="0">
                  <a:pos x="347" y="118"/>
                </a:cxn>
                <a:cxn ang="0">
                  <a:pos x="393" y="0"/>
                </a:cxn>
                <a:cxn ang="0">
                  <a:pos x="397" y="357"/>
                </a:cxn>
                <a:cxn ang="0">
                  <a:pos x="421" y="609"/>
                </a:cxn>
                <a:cxn ang="0">
                  <a:pos x="385" y="826"/>
                </a:cxn>
                <a:cxn ang="0">
                  <a:pos x="385" y="1036"/>
                </a:cxn>
                <a:cxn ang="0">
                  <a:pos x="877" y="784"/>
                </a:cxn>
                <a:cxn ang="0">
                  <a:pos x="1309" y="555"/>
                </a:cxn>
                <a:cxn ang="0">
                  <a:pos x="1802" y="249"/>
                </a:cxn>
                <a:cxn ang="0">
                  <a:pos x="2096" y="69"/>
                </a:cxn>
                <a:cxn ang="0">
                  <a:pos x="1814" y="279"/>
                </a:cxn>
                <a:cxn ang="0">
                  <a:pos x="1453" y="501"/>
                </a:cxn>
                <a:cxn ang="0">
                  <a:pos x="1123" y="700"/>
                </a:cxn>
                <a:cxn ang="0">
                  <a:pos x="739" y="898"/>
                </a:cxn>
                <a:cxn ang="0">
                  <a:pos x="463" y="1084"/>
                </a:cxn>
                <a:cxn ang="0">
                  <a:pos x="817" y="1193"/>
                </a:cxn>
                <a:cxn ang="0">
                  <a:pos x="1285" y="1187"/>
                </a:cxn>
                <a:cxn ang="0">
                  <a:pos x="1916" y="1396"/>
                </a:cxn>
                <a:cxn ang="0">
                  <a:pos x="2144" y="1420"/>
                </a:cxn>
                <a:cxn ang="0">
                  <a:pos x="1814" y="1408"/>
                </a:cxn>
                <a:cxn ang="0">
                  <a:pos x="1435" y="1288"/>
                </a:cxn>
                <a:cxn ang="0">
                  <a:pos x="1219" y="1229"/>
                </a:cxn>
                <a:cxn ang="0">
                  <a:pos x="799" y="1223"/>
                </a:cxn>
                <a:cxn ang="0">
                  <a:pos x="505" y="1145"/>
                </a:cxn>
                <a:cxn ang="0">
                  <a:pos x="733" y="1378"/>
                </a:cxn>
                <a:cxn ang="0">
                  <a:pos x="877" y="1619"/>
                </a:cxn>
                <a:cxn ang="0">
                  <a:pos x="1009" y="1787"/>
                </a:cxn>
                <a:cxn ang="0">
                  <a:pos x="817" y="1607"/>
                </a:cxn>
                <a:cxn ang="0">
                  <a:pos x="673" y="1372"/>
                </a:cxn>
                <a:cxn ang="0">
                  <a:pos x="415" y="1109"/>
                </a:cxn>
                <a:cxn ang="0">
                  <a:pos x="318" y="1078"/>
                </a:cxn>
                <a:cxn ang="0">
                  <a:pos x="318" y="1078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/>
              <a:ahLst/>
              <a:cxnLst>
                <a:cxn ang="0">
                  <a:pos x="1842" y="851"/>
                </a:cxn>
                <a:cxn ang="0">
                  <a:pos x="1937" y="1019"/>
                </a:cxn>
                <a:cxn ang="0">
                  <a:pos x="2051" y="1168"/>
                </a:cxn>
                <a:cxn ang="0">
                  <a:pos x="2117" y="1246"/>
                </a:cxn>
                <a:cxn ang="0">
                  <a:pos x="2153" y="1294"/>
                </a:cxn>
                <a:cxn ang="0">
                  <a:pos x="1889" y="977"/>
                </a:cxn>
                <a:cxn ang="0">
                  <a:pos x="1860" y="929"/>
                </a:cxn>
                <a:cxn ang="0">
                  <a:pos x="1782" y="1240"/>
                </a:cxn>
                <a:cxn ang="0">
                  <a:pos x="1770" y="1486"/>
                </a:cxn>
                <a:cxn ang="0">
                  <a:pos x="1818" y="1906"/>
                </a:cxn>
                <a:cxn ang="0">
                  <a:pos x="1788" y="1930"/>
                </a:cxn>
                <a:cxn ang="0">
                  <a:pos x="1746" y="1534"/>
                </a:cxn>
                <a:cxn ang="0">
                  <a:pos x="1728" y="1288"/>
                </a:cxn>
                <a:cxn ang="0">
                  <a:pos x="1764" y="1085"/>
                </a:cxn>
                <a:cxn ang="0">
                  <a:pos x="1770" y="875"/>
                </a:cxn>
                <a:cxn ang="0">
                  <a:pos x="1268" y="1007"/>
                </a:cxn>
                <a:cxn ang="0">
                  <a:pos x="825" y="1132"/>
                </a:cxn>
                <a:cxn ang="0">
                  <a:pos x="323" y="1312"/>
                </a:cxn>
                <a:cxn ang="0">
                  <a:pos x="18" y="1420"/>
                </a:cxn>
                <a:cxn ang="0">
                  <a:pos x="311" y="1282"/>
                </a:cxn>
                <a:cxn ang="0">
                  <a:pos x="682" y="1144"/>
                </a:cxn>
                <a:cxn ang="0">
                  <a:pos x="1022" y="1037"/>
                </a:cxn>
                <a:cxn ang="0">
                  <a:pos x="1411" y="929"/>
                </a:cxn>
                <a:cxn ang="0">
                  <a:pos x="1692" y="815"/>
                </a:cxn>
                <a:cxn ang="0">
                  <a:pos x="1333" y="623"/>
                </a:cxn>
                <a:cxn ang="0">
                  <a:pos x="861" y="515"/>
                </a:cxn>
                <a:cxn ang="0">
                  <a:pos x="227" y="161"/>
                </a:cxn>
                <a:cxn ang="0">
                  <a:pos x="0" y="83"/>
                </a:cxn>
                <a:cxn ang="0">
                  <a:pos x="329" y="179"/>
                </a:cxn>
                <a:cxn ang="0">
                  <a:pos x="712" y="383"/>
                </a:cxn>
                <a:cxn ang="0">
                  <a:pos x="933" y="491"/>
                </a:cxn>
                <a:cxn ang="0">
                  <a:pos x="1351" y="593"/>
                </a:cxn>
                <a:cxn ang="0">
                  <a:pos x="1650" y="743"/>
                </a:cxn>
                <a:cxn ang="0">
                  <a:pos x="1423" y="461"/>
                </a:cxn>
                <a:cxn ang="0">
                  <a:pos x="1286" y="191"/>
                </a:cxn>
                <a:cxn ang="0">
                  <a:pos x="1154" y="0"/>
                </a:cxn>
                <a:cxn ang="0">
                  <a:pos x="1339" y="215"/>
                </a:cxn>
                <a:cxn ang="0">
                  <a:pos x="1489" y="485"/>
                </a:cxn>
                <a:cxn ang="0">
                  <a:pos x="1746" y="803"/>
                </a:cxn>
                <a:cxn ang="0">
                  <a:pos x="1842" y="851"/>
                </a:cxn>
                <a:cxn ang="0">
                  <a:pos x="1842" y="85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1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1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4BD792F-7279-4FCB-A0A3-5AE7B615E3BB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 spd="med">
    <p:blinds dir="vert"/>
    <p:sndAc>
      <p:stSnd>
        <p:snd r:embed="rId13" name="breeze.wav"/>
      </p:stSnd>
    </p:sndAc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Bat Trivia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2819400"/>
          </a:xfrm>
        </p:spPr>
        <p:txBody>
          <a:bodyPr/>
          <a:lstStyle/>
          <a:p>
            <a:r>
              <a:rPr lang="en-US"/>
              <a:t>Little brown bats are the most common bats in the United States and Canada. How many night-flying insects can one bat eat in a night? </a:t>
            </a:r>
          </a:p>
          <a:p>
            <a:r>
              <a:rPr lang="en-US"/>
              <a:t>A. 100 B. 800 C. 1200 D 3000 </a:t>
            </a:r>
          </a:p>
        </p:txBody>
      </p:sp>
      <p:pic>
        <p:nvPicPr>
          <p:cNvPr id="2052" name="Picture 4" descr="MC90044466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685800"/>
            <a:ext cx="6324600" cy="1828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 TRIVIA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5. How many “fingers” are found on a bat’s wing? </a:t>
            </a:r>
          </a:p>
          <a:p>
            <a:r>
              <a:rPr lang="en-US"/>
              <a:t>A. 2    B. 3     C. 5     D. None</a:t>
            </a:r>
          </a:p>
        </p:txBody>
      </p:sp>
      <p:pic>
        <p:nvPicPr>
          <p:cNvPr id="11269" name="Picture 5" descr="MC90033118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3505200"/>
            <a:ext cx="5257800" cy="1905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C. 5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  <p:pic>
        <p:nvPicPr>
          <p:cNvPr id="16392" name="Picture 8" descr="skeleton ba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81225" y="2362200"/>
            <a:ext cx="4067175" cy="34575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C. 1200</a:t>
            </a:r>
          </a:p>
          <a:p>
            <a:endParaRPr lang="en-US"/>
          </a:p>
        </p:txBody>
      </p:sp>
      <p:pic>
        <p:nvPicPr>
          <p:cNvPr id="12294" name="Picture 6" descr="BROWN BAT-76894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2438400"/>
            <a:ext cx="7620000" cy="32766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990600"/>
            <a:ext cx="7772400" cy="3429000"/>
          </a:xfrm>
        </p:spPr>
        <p:txBody>
          <a:bodyPr/>
          <a:lstStyle/>
          <a:p>
            <a:r>
              <a:rPr lang="en-US" sz="15000" dirty="0" smtClean="0"/>
              <a:t>Bat Trivia</a:t>
            </a:r>
            <a:endParaRPr lang="en-US" sz="1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295400" y="5791200"/>
            <a:ext cx="6400800" cy="762000"/>
          </a:xfrm>
        </p:spPr>
        <p:txBody>
          <a:bodyPr/>
          <a:lstStyle/>
          <a:p>
            <a:r>
              <a:rPr lang="en-US" dirty="0" smtClean="0"/>
              <a:t>Created by Tamar </a:t>
            </a:r>
            <a:r>
              <a:rPr lang="en-US" dirty="0" err="1" smtClean="0"/>
              <a:t>Smirl</a:t>
            </a:r>
            <a:r>
              <a:rPr lang="en-US" dirty="0"/>
              <a:t> </a:t>
            </a:r>
            <a:r>
              <a:rPr lang="en-US" dirty="0" smtClean="0"/>
              <a:t>2010</a:t>
            </a:r>
            <a:endParaRPr lang="en-US" dirty="0"/>
          </a:p>
        </p:txBody>
      </p:sp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 TRIVIA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2. Which of the following is TRUE? </a:t>
            </a:r>
          </a:p>
          <a:p>
            <a:pPr>
              <a:buFont typeface="Wingdings" pitchFamily="2" charset="2"/>
              <a:buNone/>
            </a:pPr>
            <a:r>
              <a:rPr lang="en-US"/>
              <a:t>A. Bats are blind. </a:t>
            </a:r>
          </a:p>
          <a:p>
            <a:pPr>
              <a:buFont typeface="Wingdings" pitchFamily="2" charset="2"/>
              <a:buNone/>
            </a:pPr>
            <a:r>
              <a:rPr lang="en-US"/>
              <a:t>B. Bats drink blood and eat insects. </a:t>
            </a:r>
          </a:p>
          <a:p>
            <a:pPr>
              <a:buFont typeface="Wingdings" pitchFamily="2" charset="2"/>
              <a:buNone/>
            </a:pPr>
            <a:r>
              <a:rPr lang="en-US"/>
              <a:t>C. Bats have lived on Earth for at least 50 million years. </a:t>
            </a:r>
          </a:p>
          <a:p>
            <a:endParaRPr lang="en-US"/>
          </a:p>
        </p:txBody>
      </p:sp>
      <p:pic>
        <p:nvPicPr>
          <p:cNvPr id="8196" name="Picture 4" descr="MC900359279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343400"/>
            <a:ext cx="5638800" cy="1447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C. Bats have lived on Earth for at least 50 million years.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pic>
        <p:nvPicPr>
          <p:cNvPr id="13317" name="Picture 5" descr="colony of ba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50" y="2895600"/>
            <a:ext cx="4762500" cy="2971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 TRIVIA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3. How long is the wingspan of the largest bat, the flying foxes of Asia? </a:t>
            </a:r>
          </a:p>
          <a:p>
            <a:r>
              <a:rPr lang="en-US"/>
              <a:t>A. 3 feet </a:t>
            </a:r>
          </a:p>
          <a:p>
            <a:r>
              <a:rPr lang="en-US"/>
              <a:t>B. 6 feet </a:t>
            </a:r>
          </a:p>
          <a:p>
            <a:r>
              <a:rPr lang="en-US"/>
              <a:t>C. 10 feet </a:t>
            </a:r>
          </a:p>
        </p:txBody>
      </p:sp>
      <p:pic>
        <p:nvPicPr>
          <p:cNvPr id="9220" name="Picture 4" descr="MC90030549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1905000" y="4343400"/>
            <a:ext cx="5029200" cy="1524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B. 6 feet 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  <p:pic>
        <p:nvPicPr>
          <p:cNvPr id="14341" name="Picture 5" descr="bat wing spa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2128838"/>
            <a:ext cx="6858000" cy="3433762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BAT TRIVIA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4. Mexican free-tailed bats are some of the fastest bats in the world. How fast can they fly? </a:t>
            </a:r>
          </a:p>
          <a:p>
            <a:pPr>
              <a:buFont typeface="Wingdings" pitchFamily="2" charset="2"/>
              <a:buNone/>
            </a:pPr>
            <a:r>
              <a:rPr lang="en-US"/>
              <a:t>A. 30 mph </a:t>
            </a:r>
          </a:p>
          <a:p>
            <a:pPr>
              <a:buFont typeface="Wingdings" pitchFamily="2" charset="2"/>
              <a:buNone/>
            </a:pPr>
            <a:r>
              <a:rPr lang="en-US"/>
              <a:t>B. 60 mph </a:t>
            </a:r>
          </a:p>
          <a:p>
            <a:pPr>
              <a:buFont typeface="Wingdings" pitchFamily="2" charset="2"/>
              <a:buNone/>
            </a:pPr>
            <a:r>
              <a:rPr lang="en-US"/>
              <a:t>C. 90 mph </a:t>
            </a:r>
          </a:p>
        </p:txBody>
      </p:sp>
      <p:pic>
        <p:nvPicPr>
          <p:cNvPr id="10244" name="Picture 4" descr="MC900192131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9000" y="4876800"/>
            <a:ext cx="4672013" cy="1592263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ANSWER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B. 60 mph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/>
          </a:p>
        </p:txBody>
      </p:sp>
      <p:pic>
        <p:nvPicPr>
          <p:cNvPr id="15366" name="Picture 6" descr="flying ba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49450" y="2362200"/>
            <a:ext cx="5245100" cy="4241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blinds dir="vert"/>
    <p:sndAc>
      <p:stSnd>
        <p:snd r:embed="rId2" name="breeze.wav"/>
      </p:stSnd>
    </p:sndAc>
  </p:transition>
</p:sld>
</file>

<file path=ppt/theme/theme1.xml><?xml version="1.0" encoding="utf-8"?>
<a:theme xmlns:a="http://schemas.openxmlformats.org/drawingml/2006/main" name="Maple">
  <a:themeElements>
    <a:clrScheme name="Maple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93</TotalTime>
  <Words>215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Maple</vt:lpstr>
      <vt:lpstr>Bat Trivia</vt:lpstr>
      <vt:lpstr>ANSWER</vt:lpstr>
      <vt:lpstr>Bat Trivia</vt:lpstr>
      <vt:lpstr>BAT TRIVIA</vt:lpstr>
      <vt:lpstr>ANSWER</vt:lpstr>
      <vt:lpstr>BAT TRIVIA</vt:lpstr>
      <vt:lpstr>ANSWER</vt:lpstr>
      <vt:lpstr>BAT TRIVIA</vt:lpstr>
      <vt:lpstr>ANSWER</vt:lpstr>
      <vt:lpstr>BAT TRIVIA</vt:lpstr>
      <vt:lpstr>ANSWER</vt:lpstr>
    </vt:vector>
  </TitlesOfParts>
  <Company>La Causa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 Trivia</dc:title>
  <dc:creator>tamars</dc:creator>
  <cp:lastModifiedBy>Jen Hammel</cp:lastModifiedBy>
  <cp:revision>16</cp:revision>
  <dcterms:created xsi:type="dcterms:W3CDTF">2010-10-27T13:34:17Z</dcterms:created>
  <dcterms:modified xsi:type="dcterms:W3CDTF">2015-08-31T23:06:20Z</dcterms:modified>
</cp:coreProperties>
</file>