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26008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23157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300519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124380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55927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266115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354311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389114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87703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201762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1E683-74F2-4FBD-8B43-037BEF00CAB0}"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154EE-AC6D-435C-AAAE-2664B1AB46AF}" type="slidenum">
              <a:rPr lang="en-US" smtClean="0"/>
              <a:t>‹#›</a:t>
            </a:fld>
            <a:endParaRPr lang="en-US" dirty="0"/>
          </a:p>
        </p:txBody>
      </p:sp>
    </p:spTree>
    <p:extLst>
      <p:ext uri="{BB962C8B-B14F-4D97-AF65-F5344CB8AC3E}">
        <p14:creationId xmlns:p14="http://schemas.microsoft.com/office/powerpoint/2010/main" val="119829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1E683-74F2-4FBD-8B43-037BEF00CAB0}" type="datetimeFigureOut">
              <a:rPr lang="en-US" smtClean="0"/>
              <a:t>3/7/2021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154EE-AC6D-435C-AAAE-2664B1AB46AF}" type="slidenum">
              <a:rPr lang="en-US" smtClean="0"/>
              <a:t>‹#›</a:t>
            </a:fld>
            <a:endParaRPr lang="en-US" dirty="0"/>
          </a:p>
        </p:txBody>
      </p:sp>
    </p:spTree>
    <p:extLst>
      <p:ext uri="{BB962C8B-B14F-4D97-AF65-F5344CB8AC3E}">
        <p14:creationId xmlns:p14="http://schemas.microsoft.com/office/powerpoint/2010/main" val="46865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a01.safelinks.protection.outlook.com/?url=https%3A%2F%2Fwww.raiseright.com%2F&amp;data=04%7C01%7C%7C153e7efdc8724ae5071408d88ff5ab20%7C84df9e7fe9f640afb435aaaaaaaaaaaa%7C1%7C0%7C637417632582557621%7CUnknown%7CTWFpbGZsb3d8eyJWIjoiMC4wLjAwMDAiLCJQIjoiV2luMzIiLCJBTiI6Ik1haWwiLCJXVCI6Mn0%3D%7C1000&amp;sdata=%2FGuENVOpqWKS29BfPARM5feSKsSbp6EElk16gE2KqQk%3D&amp;reserved=0"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7133"/>
            <a:ext cx="8407400" cy="1080030"/>
          </a:xfrm>
        </p:spPr>
        <p:txBody>
          <a:bodyPr/>
          <a:lstStyle/>
          <a:p>
            <a:r>
              <a:rPr lang="en-US" dirty="0">
                <a:latin typeface="Arial" panose="020B0604020202020204" pitchFamily="34" charset="0"/>
                <a:cs typeface="Arial" panose="020B0604020202020204" pitchFamily="34" charset="0"/>
              </a:rPr>
              <a:t>SI eGift Card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799667" y="3500448"/>
            <a:ext cx="4783667" cy="1655762"/>
          </a:xfrm>
        </p:spPr>
        <p:txBody>
          <a:bodyPr/>
          <a:lstStyle/>
          <a:p>
            <a:pPr lvl="0" algn="l"/>
            <a:r>
              <a:rPr lang="en-US" dirty="0">
                <a:latin typeface="Arial" panose="020B0604020202020204" pitchFamily="34" charset="0"/>
                <a:cs typeface="Arial" panose="020B0604020202020204" pitchFamily="34" charset="0"/>
              </a:rPr>
              <a:t>Join </a:t>
            </a:r>
          </a:p>
          <a:p>
            <a:pPr algn="l"/>
            <a:r>
              <a:rPr lang="en-US" dirty="0">
                <a:latin typeface="Arial" panose="020B0604020202020204" pitchFamily="34" charset="0"/>
                <a:cs typeface="Arial" panose="020B0604020202020204" pitchFamily="34" charset="0"/>
              </a:rPr>
              <a:t>• Download the </a:t>
            </a:r>
            <a:r>
              <a:rPr lang="en-US" u="sng" dirty="0">
                <a:latin typeface="Arial" panose="020B0604020202020204" pitchFamily="34" charset="0"/>
                <a:cs typeface="Arial" panose="020B0604020202020204" pitchFamily="34" charset="0"/>
                <a:hlinkClick r:id="rId2"/>
              </a:rPr>
              <a:t>RaiseRight</a:t>
            </a:r>
            <a:r>
              <a:rPr lang="en-US" dirty="0">
                <a:latin typeface="Arial" panose="020B0604020202020204" pitchFamily="34" charset="0"/>
                <a:cs typeface="Arial" panose="020B0604020202020204" pitchFamily="34" charset="0"/>
              </a:rPr>
              <a:t> app.  </a:t>
            </a:r>
          </a:p>
          <a:p>
            <a:pPr algn="l"/>
            <a:r>
              <a:rPr lang="en-US" dirty="0">
                <a:latin typeface="Arial" panose="020B0604020202020204" pitchFamily="34" charset="0"/>
                <a:cs typeface="Arial" panose="020B0604020202020204" pitchFamily="34" charset="0"/>
              </a:rPr>
              <a:t>• Enter Code:</a:t>
            </a:r>
            <a:r>
              <a:rPr lang="en-US" b="1" dirty="0">
                <a:latin typeface="Arial" panose="020B0604020202020204" pitchFamily="34" charset="0"/>
                <a:cs typeface="Arial" panose="020B0604020202020204" pitchFamily="34" charset="0"/>
              </a:rPr>
              <a:t> 3886D5C59L18</a:t>
            </a:r>
            <a:endParaRPr lang="en-US" dirty="0">
              <a:latin typeface="Arial" panose="020B0604020202020204" pitchFamily="34" charset="0"/>
              <a:cs typeface="Arial" panose="020B0604020202020204" pitchFamily="34" charset="0"/>
            </a:endParaRPr>
          </a:p>
          <a:p>
            <a:pPr algn="l"/>
            <a:endParaRPr lang="en-US" dirty="0"/>
          </a:p>
        </p:txBody>
      </p:sp>
      <p:pic>
        <p:nvPicPr>
          <p:cNvPr id="4" name="Picture 3"/>
          <p:cNvPicPr>
            <a:picLocks noChangeAspect="1"/>
          </p:cNvPicPr>
          <p:nvPr/>
        </p:nvPicPr>
        <p:blipFill>
          <a:blip r:embed="rId3"/>
          <a:stretch>
            <a:fillRect/>
          </a:stretch>
        </p:blipFill>
        <p:spPr>
          <a:xfrm>
            <a:off x="5113609" y="1427163"/>
            <a:ext cx="5944115" cy="1457070"/>
          </a:xfrm>
          <a:prstGeom prst="rect">
            <a:avLst/>
          </a:prstGeom>
        </p:spPr>
      </p:pic>
      <p:pic>
        <p:nvPicPr>
          <p:cNvPr id="6" name="Picture 5"/>
          <p:cNvPicPr>
            <a:picLocks noChangeAspect="1"/>
          </p:cNvPicPr>
          <p:nvPr/>
        </p:nvPicPr>
        <p:blipFill>
          <a:blip r:embed="rId4"/>
          <a:stretch>
            <a:fillRect/>
          </a:stretch>
        </p:blipFill>
        <p:spPr>
          <a:xfrm>
            <a:off x="1700955" y="2810933"/>
            <a:ext cx="2655816" cy="3479800"/>
          </a:xfrm>
          <a:prstGeom prst="rect">
            <a:avLst/>
          </a:prstGeom>
        </p:spPr>
      </p:pic>
    </p:spTree>
    <p:extLst>
      <p:ext uri="{BB962C8B-B14F-4D97-AF65-F5344CB8AC3E}">
        <p14:creationId xmlns:p14="http://schemas.microsoft.com/office/powerpoint/2010/main" val="15364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7133"/>
            <a:ext cx="8407400" cy="1080030"/>
          </a:xfrm>
        </p:spPr>
        <p:txBody>
          <a:bodyPr/>
          <a:lstStyle/>
          <a:p>
            <a:r>
              <a:rPr lang="en-US" dirty="0">
                <a:latin typeface="Arial" panose="020B0604020202020204" pitchFamily="34" charset="0"/>
                <a:cs typeface="Arial" panose="020B0604020202020204" pitchFamily="34" charset="0"/>
              </a:rPr>
              <a:t>SI eGift Card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70868" y="3168385"/>
            <a:ext cx="6646334" cy="1655762"/>
          </a:xfrm>
        </p:spPr>
        <p:txBody>
          <a:bodyPr>
            <a:normAutofit fontScale="77500" lnSpcReduction="20000"/>
          </a:bodyPr>
          <a:lstStyle/>
          <a:p>
            <a:pPr lvl="0" algn="l"/>
            <a:r>
              <a:rPr lang="en-US" dirty="0" smtClean="0">
                <a:latin typeface="Arial" panose="020B0604020202020204" pitchFamily="34" charset="0"/>
                <a:cs typeface="Arial" panose="020B0604020202020204" pitchFamily="34" charset="0"/>
              </a:rPr>
              <a:t>Start Shopping and Earn for SI: </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Any Gift Card with an eGift Card Option is available to purchase</a:t>
            </a:r>
            <a:r>
              <a:rPr lang="en-US" dirty="0">
                <a:latin typeface="Arial" panose="020B0604020202020204" pitchFamily="34" charset="0"/>
                <a:cs typeface="Arial" panose="020B0604020202020204" pitchFamily="34" charset="0"/>
              </a:rPr>
              <a:t>  </a:t>
            </a:r>
          </a:p>
          <a:p>
            <a:pPr algn="l"/>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Some Physical Gift Cards are eligible to be Shipped to your Home and will list if that option is available</a:t>
            </a:r>
          </a:p>
          <a:p>
            <a:pPr algn="l"/>
            <a:r>
              <a:rPr lang="en-US" sz="1700" i="1" dirty="0" smtClean="0">
                <a:latin typeface="Arial" panose="020B0604020202020204" pitchFamily="34" charset="0"/>
                <a:cs typeface="Arial" panose="020B0604020202020204" pitchFamily="34" charset="0"/>
              </a:rPr>
              <a:t>Please Note: SI is not processing orders to be shipped to the school</a:t>
            </a:r>
            <a:endParaRPr lang="en-US" sz="1700" i="1" dirty="0">
              <a:latin typeface="Arial" panose="020B0604020202020204" pitchFamily="34" charset="0"/>
              <a:cs typeface="Arial" panose="020B0604020202020204" pitchFamily="34" charset="0"/>
            </a:endParaRPr>
          </a:p>
          <a:p>
            <a:pPr algn="l"/>
            <a:endParaRPr lang="en-US" dirty="0"/>
          </a:p>
        </p:txBody>
      </p:sp>
      <p:pic>
        <p:nvPicPr>
          <p:cNvPr id="4" name="Picture 3"/>
          <p:cNvPicPr>
            <a:picLocks noChangeAspect="1"/>
          </p:cNvPicPr>
          <p:nvPr/>
        </p:nvPicPr>
        <p:blipFill>
          <a:blip r:embed="rId2"/>
          <a:stretch>
            <a:fillRect/>
          </a:stretch>
        </p:blipFill>
        <p:spPr>
          <a:xfrm>
            <a:off x="5168038" y="1427163"/>
            <a:ext cx="5944115" cy="1457070"/>
          </a:xfrm>
          <a:prstGeom prst="rect">
            <a:avLst/>
          </a:prstGeom>
        </p:spPr>
      </p:pic>
      <p:pic>
        <p:nvPicPr>
          <p:cNvPr id="5" name="Picture 4"/>
          <p:cNvPicPr>
            <a:picLocks noChangeAspect="1"/>
          </p:cNvPicPr>
          <p:nvPr/>
        </p:nvPicPr>
        <p:blipFill>
          <a:blip r:embed="rId3"/>
          <a:stretch>
            <a:fillRect/>
          </a:stretch>
        </p:blipFill>
        <p:spPr>
          <a:xfrm>
            <a:off x="1988444" y="2082800"/>
            <a:ext cx="1917038" cy="4148667"/>
          </a:xfrm>
          <a:prstGeom prst="rect">
            <a:avLst/>
          </a:prstGeom>
        </p:spPr>
      </p:pic>
      <p:pic>
        <p:nvPicPr>
          <p:cNvPr id="7" name="Picture 6"/>
          <p:cNvPicPr>
            <a:picLocks noChangeAspect="1"/>
          </p:cNvPicPr>
          <p:nvPr/>
        </p:nvPicPr>
        <p:blipFill>
          <a:blip r:embed="rId4"/>
          <a:stretch>
            <a:fillRect/>
          </a:stretch>
        </p:blipFill>
        <p:spPr>
          <a:xfrm>
            <a:off x="5082570" y="4843735"/>
            <a:ext cx="3286125" cy="1285875"/>
          </a:xfrm>
          <a:prstGeom prst="rect">
            <a:avLst/>
          </a:prstGeom>
        </p:spPr>
      </p:pic>
      <p:pic>
        <p:nvPicPr>
          <p:cNvPr id="8" name="Picture 7"/>
          <p:cNvPicPr>
            <a:picLocks noChangeAspect="1"/>
          </p:cNvPicPr>
          <p:nvPr/>
        </p:nvPicPr>
        <p:blipFill>
          <a:blip r:embed="rId5"/>
          <a:stretch>
            <a:fillRect/>
          </a:stretch>
        </p:blipFill>
        <p:spPr>
          <a:xfrm>
            <a:off x="88952" y="2082800"/>
            <a:ext cx="1841178" cy="3984498"/>
          </a:xfrm>
          <a:prstGeom prst="rect">
            <a:avLst/>
          </a:prstGeom>
        </p:spPr>
      </p:pic>
    </p:spTree>
    <p:extLst>
      <p:ext uri="{BB962C8B-B14F-4D97-AF65-F5344CB8AC3E}">
        <p14:creationId xmlns:p14="http://schemas.microsoft.com/office/powerpoint/2010/main" val="252215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7133"/>
            <a:ext cx="8407400" cy="1080030"/>
          </a:xfrm>
        </p:spPr>
        <p:txBody>
          <a:bodyPr/>
          <a:lstStyle/>
          <a:p>
            <a:r>
              <a:rPr lang="en-US" dirty="0">
                <a:latin typeface="Arial" panose="020B0604020202020204" pitchFamily="34" charset="0"/>
                <a:cs typeface="Arial" panose="020B0604020202020204" pitchFamily="34" charset="0"/>
              </a:rPr>
              <a:t>SI eGift Card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76133" y="3042305"/>
            <a:ext cx="7949595" cy="3062161"/>
          </a:xfrm>
        </p:spPr>
        <p:txBody>
          <a:bodyPr>
            <a:normAutofit fontScale="77500" lnSpcReduction="20000"/>
          </a:bodyPr>
          <a:lstStyle/>
          <a:p>
            <a:pPr lvl="0" algn="l"/>
            <a:r>
              <a:rPr lang="en-US" dirty="0" smtClean="0">
                <a:latin typeface="Arial" panose="020B0604020202020204" pitchFamily="34" charset="0"/>
                <a:cs typeface="Arial" panose="020B0604020202020204" pitchFamily="34" charset="0"/>
              </a:rPr>
              <a:t>Pay for eGift Cards and Earn: </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Directly from your bank account (all transactions have a $.15 fee)</a:t>
            </a:r>
          </a:p>
          <a:p>
            <a:r>
              <a:rPr lang="en-US" dirty="0" smtClean="0">
                <a:latin typeface="Arial" panose="020B0604020202020204" pitchFamily="34" charset="0"/>
                <a:cs typeface="Arial" panose="020B0604020202020204" pitchFamily="34" charset="0"/>
              </a:rPr>
              <a:t>or</a:t>
            </a:r>
          </a:p>
          <a:p>
            <a:pPr algn="l"/>
            <a:r>
              <a:rPr lang="en-US" dirty="0" smtClean="0">
                <a:latin typeface="Arial" panose="020B0604020202020204" pitchFamily="34" charset="0"/>
                <a:cs typeface="Arial" panose="020B0604020202020204" pitchFamily="34" charset="0"/>
              </a:rPr>
              <a:t>• Using a Credit card (all transactions have a 2.6% fee)</a:t>
            </a:r>
          </a:p>
          <a:p>
            <a:pPr lvl="0" algn="l"/>
            <a:r>
              <a:rPr lang="en-US" sz="1700" i="1" dirty="0">
                <a:solidFill>
                  <a:prstClr val="black"/>
                </a:solidFill>
                <a:latin typeface="Arial" panose="020B0604020202020204" pitchFamily="34" charset="0"/>
                <a:cs typeface="Arial" panose="020B0604020202020204" pitchFamily="34" charset="0"/>
              </a:rPr>
              <a:t>Please Note: SI is not processing orders via the pay coordinator directly</a:t>
            </a:r>
          </a:p>
          <a:p>
            <a:pPr algn="l"/>
            <a:endParaRPr lang="en-US" dirty="0" smtClean="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Please note: Participation in this program is voluntary as there are no Parent Club gift card purchasing requirements. Families will not earn any credit towards Parent Club Fundraising requirements by participating in the program, BUT you will raise money for the school for your purchases. </a:t>
            </a:r>
            <a:endParaRPr lang="en-US" dirty="0" smtClean="0">
              <a:latin typeface="Arial" panose="020B0604020202020204" pitchFamily="34" charset="0"/>
              <a:cs typeface="Arial" panose="020B0604020202020204" pitchFamily="34" charset="0"/>
            </a:endParaRPr>
          </a:p>
          <a:p>
            <a:pPr algn="l"/>
            <a:endParaRPr lang="en-US" dirty="0"/>
          </a:p>
        </p:txBody>
      </p:sp>
      <p:pic>
        <p:nvPicPr>
          <p:cNvPr id="4" name="Picture 3"/>
          <p:cNvPicPr>
            <a:picLocks noChangeAspect="1"/>
          </p:cNvPicPr>
          <p:nvPr/>
        </p:nvPicPr>
        <p:blipFill>
          <a:blip r:embed="rId2"/>
          <a:stretch>
            <a:fillRect/>
          </a:stretch>
        </p:blipFill>
        <p:spPr>
          <a:xfrm>
            <a:off x="5168038" y="1427163"/>
            <a:ext cx="5944115" cy="1457070"/>
          </a:xfrm>
          <a:prstGeom prst="rect">
            <a:avLst/>
          </a:prstGeom>
        </p:spPr>
      </p:pic>
      <p:pic>
        <p:nvPicPr>
          <p:cNvPr id="8" name="Picture 7"/>
          <p:cNvPicPr>
            <a:picLocks noChangeAspect="1"/>
          </p:cNvPicPr>
          <p:nvPr/>
        </p:nvPicPr>
        <p:blipFill>
          <a:blip r:embed="rId3"/>
          <a:stretch>
            <a:fillRect/>
          </a:stretch>
        </p:blipFill>
        <p:spPr>
          <a:xfrm>
            <a:off x="931333" y="1634066"/>
            <a:ext cx="2451387" cy="5094288"/>
          </a:xfrm>
          <a:prstGeom prst="rect">
            <a:avLst/>
          </a:prstGeom>
        </p:spPr>
      </p:pic>
    </p:spTree>
    <p:extLst>
      <p:ext uri="{BB962C8B-B14F-4D97-AF65-F5344CB8AC3E}">
        <p14:creationId xmlns:p14="http://schemas.microsoft.com/office/powerpoint/2010/main" val="290328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7133"/>
            <a:ext cx="8407400" cy="1080030"/>
          </a:xfrm>
        </p:spPr>
        <p:txBody>
          <a:bodyPr/>
          <a:lstStyle/>
          <a:p>
            <a:r>
              <a:rPr lang="en-US" dirty="0">
                <a:latin typeface="Arial" panose="020B0604020202020204" pitchFamily="34" charset="0"/>
                <a:cs typeface="Arial" panose="020B0604020202020204" pitchFamily="34" charset="0"/>
              </a:rPr>
              <a:t>SI eGift Card </a:t>
            </a:r>
            <a:r>
              <a:rPr lang="en-US" dirty="0" smtClean="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079394" y="3042305"/>
            <a:ext cx="6646334" cy="3062161"/>
          </a:xfrm>
        </p:spPr>
        <p:txBody>
          <a:bodyPr>
            <a:normAutofit/>
          </a:bodyPr>
          <a:lstStyle/>
          <a:p>
            <a:pPr lvl="0" algn="l"/>
            <a:r>
              <a:rPr lang="en-US" dirty="0" smtClean="0">
                <a:latin typeface="Arial" panose="020B0604020202020204" pitchFamily="34" charset="0"/>
                <a:cs typeface="Arial" panose="020B0604020202020204" pitchFamily="34" charset="0"/>
              </a:rPr>
              <a:t>Start Using your eGift Cards in the store</a:t>
            </a:r>
          </a:p>
          <a:p>
            <a:pPr algn="l"/>
            <a:endParaRPr lang="en-US" dirty="0" smtClean="0">
              <a:latin typeface="Arial" panose="020B0604020202020204" pitchFamily="34" charset="0"/>
              <a:cs typeface="Arial" panose="020B0604020202020204" pitchFamily="34" charset="0"/>
            </a:endParaRPr>
          </a:p>
          <a:p>
            <a:pPr algn="l"/>
            <a:endParaRPr lang="en-US" dirty="0" smtClean="0">
              <a:latin typeface="Arial" panose="020B0604020202020204" pitchFamily="34" charset="0"/>
              <a:cs typeface="Arial" panose="020B0604020202020204" pitchFamily="34" charset="0"/>
            </a:endParaRPr>
          </a:p>
          <a:p>
            <a:pPr algn="l"/>
            <a:endParaRPr lang="en-US" dirty="0"/>
          </a:p>
        </p:txBody>
      </p:sp>
      <p:pic>
        <p:nvPicPr>
          <p:cNvPr id="4" name="Picture 3"/>
          <p:cNvPicPr>
            <a:picLocks noChangeAspect="1"/>
          </p:cNvPicPr>
          <p:nvPr/>
        </p:nvPicPr>
        <p:blipFill>
          <a:blip r:embed="rId2"/>
          <a:stretch>
            <a:fillRect/>
          </a:stretch>
        </p:blipFill>
        <p:spPr>
          <a:xfrm>
            <a:off x="5168038" y="1427163"/>
            <a:ext cx="5944115" cy="1457070"/>
          </a:xfrm>
          <a:prstGeom prst="rect">
            <a:avLst/>
          </a:prstGeom>
        </p:spPr>
      </p:pic>
      <p:pic>
        <p:nvPicPr>
          <p:cNvPr id="5" name="Picture 4"/>
          <p:cNvPicPr>
            <a:picLocks noChangeAspect="1"/>
          </p:cNvPicPr>
          <p:nvPr/>
        </p:nvPicPr>
        <p:blipFill>
          <a:blip r:embed="rId3"/>
          <a:stretch>
            <a:fillRect/>
          </a:stretch>
        </p:blipFill>
        <p:spPr>
          <a:xfrm>
            <a:off x="264666" y="2155698"/>
            <a:ext cx="2849600" cy="4639733"/>
          </a:xfrm>
          <a:prstGeom prst="rect">
            <a:avLst/>
          </a:prstGeom>
        </p:spPr>
      </p:pic>
      <p:pic>
        <p:nvPicPr>
          <p:cNvPr id="6" name="Picture 5"/>
          <p:cNvPicPr>
            <a:picLocks noChangeAspect="1"/>
          </p:cNvPicPr>
          <p:nvPr/>
        </p:nvPicPr>
        <p:blipFill>
          <a:blip r:embed="rId4"/>
          <a:stretch>
            <a:fillRect/>
          </a:stretch>
        </p:blipFill>
        <p:spPr>
          <a:xfrm>
            <a:off x="6021388" y="3886056"/>
            <a:ext cx="2851680" cy="2218410"/>
          </a:xfrm>
          <a:prstGeom prst="rect">
            <a:avLst/>
          </a:prstGeom>
        </p:spPr>
      </p:pic>
      <p:sp>
        <p:nvSpPr>
          <p:cNvPr id="7" name="Rectangle 6"/>
          <p:cNvSpPr/>
          <p:nvPr/>
        </p:nvSpPr>
        <p:spPr>
          <a:xfrm>
            <a:off x="6163733" y="5249333"/>
            <a:ext cx="982134"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63733" y="5808134"/>
            <a:ext cx="533400" cy="118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9924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147</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SI eGift Card Program</vt:lpstr>
      <vt:lpstr>SI eGift Card Program</vt:lpstr>
      <vt:lpstr>SI eGift Card Program</vt:lpstr>
      <vt:lpstr>SI eGift Card Program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 eGift Card Program</dc:title>
  <dc:creator>Victoria Kielborn</dc:creator>
  <cp:lastModifiedBy>Victoria Kielborn</cp:lastModifiedBy>
  <cp:revision>7</cp:revision>
  <dcterms:created xsi:type="dcterms:W3CDTF">2021-03-08T02:18:57Z</dcterms:created>
  <dcterms:modified xsi:type="dcterms:W3CDTF">2021-03-08T03:01:22Z</dcterms:modified>
</cp:coreProperties>
</file>